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442" r:id="rId3"/>
    <p:sldId id="443" r:id="rId4"/>
    <p:sldId id="435" r:id="rId5"/>
    <p:sldId id="439" r:id="rId6"/>
    <p:sldId id="441" r:id="rId7"/>
    <p:sldId id="438" r:id="rId8"/>
    <p:sldId id="434" r:id="rId9"/>
    <p:sldId id="445" r:id="rId10"/>
    <p:sldId id="446" r:id="rId11"/>
    <p:sldId id="447" r:id="rId12"/>
    <p:sldId id="437" r:id="rId13"/>
    <p:sldId id="289" r:id="rId14"/>
  </p:sldIdLst>
  <p:sldSz cx="9144000" cy="5143500" type="screen16x9"/>
  <p:notesSz cx="9872663" cy="6797675"/>
  <p:embeddedFontLst>
    <p:embeddedFont>
      <p:font typeface="HY강M" panose="020B0600000101010101" charset="-127"/>
      <p:regular r:id="rId16"/>
    </p:embeddedFont>
    <p:embeddedFont>
      <p:font typeface="Yoon 윤고딕 520_TT" panose="020B0600000101010101" charset="-127"/>
      <p:regular r:id="rId17"/>
    </p:embeddedFont>
    <p:embeddedFont>
      <p:font typeface="Yoon 윤고딕 540_TT" panose="020B0600000101010101" charset="-127"/>
      <p:regular r:id="rId18"/>
    </p:embeddedFont>
    <p:embeddedFont>
      <p:font typeface="Yoon 윤명조 520_TT" panose="020B0600000101010101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한컴 윤고딕 250" panose="02020603020101020101" pitchFamily="18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46" d="100"/>
          <a:sy n="146" d="100"/>
        </p:scale>
        <p:origin x="2190" y="114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hrehfdl/KB_Financial/tree/master/Financial%20Tweet%20Classificatio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Lee.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J. H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Financial Tweets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금융 관련 트윗을 사용해 감정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4F7280A-A104-4088-A11E-3558C6CD2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031" y="1538679"/>
            <a:ext cx="5633939" cy="124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Build model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분류 모델 만들기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649322" y="2499742"/>
            <a:ext cx="3845357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def build_model(train_x, train_y):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Random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Forest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과 같은 알고리즘을 사용해서 분류 모델 학습하기</a:t>
            </a: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return model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C042C7-3553-4CE0-B109-336046F58C1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638250-05C4-4A40-AA96-C82CA871E3B7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F59080-3094-42CE-9B3F-DE1156163D6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DDAA097E-C31E-41E8-9429-5E60C2D9B11B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11B8CCF-9CCD-463B-B179-3C39C9897B2F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6903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Evaluate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데이터를 적용해서 성능 평가하기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649322" y="2499742"/>
            <a:ext cx="3845357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def evaluate(test_x, test_y, model):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test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데이터를 학습한 모델에 넣어서 예측하기</a:t>
            </a: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print(classification_report(test_y, pred_list))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C042C7-3553-4CE0-B109-336046F58C1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638250-05C4-4A40-AA96-C82CA871E3B7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F59080-3094-42CE-9B3F-DE1156163D6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DDAA097E-C31E-41E8-9429-5E60C2D9B11B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2D5B0B4-9043-4F29-92C5-81B457E5533C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2654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결과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1EEF3F-FD34-49B9-A1EE-0294A9797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937" y="2217018"/>
            <a:ext cx="3286125" cy="1866900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CA26AF47-0368-4216-BB5B-F28701AA5588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0FB56F4-42E0-4292-A6C5-E16B2B29DEC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B37A2F8-F1E0-4F38-85A7-F7FEFD07E40B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1001EF95-D784-4049-8A9C-75C5A2CE153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249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목적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1619672" y="2502903"/>
            <a:ext cx="5813656" cy="12209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목표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금융 관련 트윗 데이터를 감정 분류 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입력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affili manag group inc post q earn per share barrington research forecast amg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출력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1 ( positive )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A6253CC-6723-48A7-92ED-E3286D7DBA6C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92F9179-85CF-4A81-9CDF-95E374DE7E1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10F7694-09A6-43F4-8DDA-30441828F69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39F5ADFF-0D4B-4699-917F-38D65AE958C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2471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때 해야 할 일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3449249" y="1751172"/>
            <a:ext cx="2245502" cy="283680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통계 분석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시각화하기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시나리오 길이에 대한 통계값 구하기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시나리오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WordColud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알고리즘 구현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Load data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Text to vector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Build model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Evaluate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함수 만들기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8910472-D8F4-4C4D-B5FC-4759BAF6ED6D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3ACBD74-93A7-4C5E-A0CE-19E16170B36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286B953-4FBE-4873-9623-3C77187320E6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544CA5-9B92-46F6-BE52-DA18690A750D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0482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Data Analysis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2016476"/>
              </p:ext>
            </p:extLst>
          </p:nvPr>
        </p:nvGraphicFramePr>
        <p:xfrm>
          <a:off x="2113280" y="2467342"/>
          <a:ext cx="49174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negative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neutral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positive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2326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15626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7644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272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1704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868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</a:t>
            </a:r>
            <a:r>
              <a:rPr lang="en-US" altLang="ko-KR" sz="800">
                <a:hlinkClick r:id="rId2"/>
              </a:rPr>
              <a:t>https://github.com/vhrehfdl/KB_Financial/tree/master/Financial%20Tweet%20Classification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13E1062-964E-471A-8112-0E75C6C984CC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2D0E113-ADC6-4FDB-AC40-D1B3E73F4CF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0D4AAE-2AB1-4BF5-8DDE-66EA86B30DE1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6EA3539B-AF1F-4226-806E-5E769D67FC91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Data Analysis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sentiment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분포표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580C807-50EE-4B58-90B5-6CE4D4808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670" y="1961081"/>
            <a:ext cx="5342659" cy="277090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C075D51-EF42-4CCA-915A-6397CED1B1E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6F094EB-B53A-46C9-AAF2-C3BFDF2E095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B0DE4E9-5A7D-4999-98CE-93C4FA7DD1F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CD53DF74-F7FC-499D-9D46-4AD378F949A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359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PLOT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길이에 대한 통계값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49CC504-CAB2-486A-AC84-79BA3893B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887" y="2601069"/>
            <a:ext cx="2562225" cy="126682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480B5C4-C746-4394-98C0-D50F52595579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Data Analysis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A3FF7E4-D18F-4ABA-BE63-EF61607E39D3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C8802A6-2921-43F8-86EB-FAEBB55CB69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F1F0DC0-D18C-4AEB-ACF5-84B0CA7A1785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CD63F30C-7972-46CA-9B15-C00BF987945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3230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 Cloud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B7B4785-E3CE-4BCC-B42D-B0C2AEE64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347" y="1707654"/>
            <a:ext cx="4187306" cy="316413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C7B3965-CD79-482B-A884-092C9F86CDC2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Data Analysis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6C5139F-9FF5-4ED4-828E-C419411074C7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341DA80-702A-4FB5-A510-7F743F371205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500FD62-42FA-45DE-8F35-881264E325A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755D8B48-0CDC-43FB-85C7-3FBAFCAF9655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39740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Load_data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불러오기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569917" y="2459413"/>
            <a:ext cx="4004166" cy="15197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def load_data(train_dir, test_dir):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</a:t>
            </a:r>
            <a:r>
              <a:rPr lang="fr-FR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= pd.read_csv(train_dir)</a:t>
            </a: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train_x = train["cleaned_tweets"].astype(str).to_list()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list 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형태로 불러오기</a:t>
            </a: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  return train_x, train_y, test_x, test_y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C042C7-3553-4CE0-B109-336046F58C1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638250-05C4-4A40-AA96-C82CA871E3B7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F59080-3094-42CE-9B3F-DE1156163D6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DDAA097E-C31E-41E8-9429-5E60C2D9B11B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Text_to_vector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형태로 변환하기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3318931" y="2499742"/>
            <a:ext cx="2506139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def text_to_vector(train_x, test_x):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텍스트 데이터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BoW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사용해서 변환하기</a:t>
            </a: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   return train_x, test_x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C042C7-3553-4CE0-B109-336046F58C11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638250-05C4-4A40-AA96-C82CA871E3B7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Financial Tweets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F59080-3094-42CE-9B3F-DE1156163D6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ㅣ금융 관련 트윗을 사용해 감정 분석 모델 만들기ㅣ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DDAA097E-C31E-41E8-9429-5E60C2D9B11B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7588CFC-9EEF-462A-A88B-7A01B4CEE7E6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알고리즘 구현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6854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40120</TotalTime>
  <Words>519</Words>
  <Application>Microsoft Office PowerPoint</Application>
  <PresentationFormat>화면 슬라이드 쇼(16:9)</PresentationFormat>
  <Paragraphs>119</Paragraphs>
  <Slides>13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맑은 고딕</vt:lpstr>
      <vt:lpstr>HY강M</vt:lpstr>
      <vt:lpstr>Yoon 윤고딕 520_TT</vt:lpstr>
      <vt:lpstr>Yoon 윤고딕 540_TT</vt:lpstr>
      <vt:lpstr>Arial</vt:lpstr>
      <vt:lpstr>Yoon 윤명조 520_TT</vt:lpstr>
      <vt:lpstr>한컴 윤고딕 250</vt:lpstr>
      <vt:lpstr>-윤고딕310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정훈 이</cp:lastModifiedBy>
  <cp:revision>575</cp:revision>
  <cp:lastPrinted>2019-03-13T04:17:53Z</cp:lastPrinted>
  <dcterms:created xsi:type="dcterms:W3CDTF">2014-11-02T09:10:55Z</dcterms:created>
  <dcterms:modified xsi:type="dcterms:W3CDTF">2019-10-09T07:38:37Z</dcterms:modified>
</cp:coreProperties>
</file>